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6" r:id="rId9"/>
    <p:sldId id="267" r:id="rId10"/>
    <p:sldId id="269" r:id="rId11"/>
    <p:sldId id="270" r:id="rId12"/>
    <p:sldId id="273" r:id="rId13"/>
    <p:sldId id="27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838200"/>
            <a:ext cx="7010400" cy="917575"/>
          </a:xfrm>
        </p:spPr>
        <p:txBody>
          <a:bodyPr/>
          <a:lstStyle>
            <a:lvl1pPr algn="r"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1676400"/>
            <a:ext cx="6400800" cy="533400"/>
          </a:xfrm>
        </p:spPr>
        <p:txBody>
          <a:bodyPr/>
          <a:lstStyle>
            <a:lvl1pPr marL="0" indent="0" algn="r">
              <a:buFontTx/>
              <a:buNone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246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fld id="{F7BE7B25-5CE7-4B3E-A54A-2D8F32AB74CA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fld id="{D32D3D77-8B2E-4D24-854B-4D3BB2668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87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BE7B25-5CE7-4B3E-A54A-2D8F32AB74CA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2D3D77-8B2E-4D24-854B-4D3BB2668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768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BE7B25-5CE7-4B3E-A54A-2D8F32AB74CA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2D3D77-8B2E-4D24-854B-4D3BB2668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688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BE7B25-5CE7-4B3E-A54A-2D8F32AB74CA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2D3D77-8B2E-4D24-854B-4D3BB2668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287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BE7B25-5CE7-4B3E-A54A-2D8F32AB74CA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2D3D77-8B2E-4D24-854B-4D3BB2668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24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BE7B25-5CE7-4B3E-A54A-2D8F32AB74CA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2D3D77-8B2E-4D24-854B-4D3BB2668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377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BE7B25-5CE7-4B3E-A54A-2D8F32AB74CA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2D3D77-8B2E-4D24-854B-4D3BB2668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294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BE7B25-5CE7-4B3E-A54A-2D8F32AB74CA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2D3D77-8B2E-4D24-854B-4D3BB2668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098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BE7B25-5CE7-4B3E-A54A-2D8F32AB74CA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2D3D77-8B2E-4D24-854B-4D3BB2668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7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BE7B25-5CE7-4B3E-A54A-2D8F32AB74CA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2D3D77-8B2E-4D24-854B-4D3BB2668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982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BE7B25-5CE7-4B3E-A54A-2D8F32AB74CA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2D3D77-8B2E-4D24-854B-4D3BB2668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675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8229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6670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fld id="{F7BE7B25-5CE7-4B3E-A54A-2D8F32AB74CA}" type="datetimeFigureOut">
              <a:rPr lang="en-US" smtClean="0"/>
              <a:t>5/22/2015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953000" y="62484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00" y="62484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FFFF"/>
                </a:solidFill>
              </a:defRPr>
            </a:lvl1pPr>
          </a:lstStyle>
          <a:p>
            <a:fld id="{D32D3D77-8B2E-4D24-854B-4D3BB2668797}" type="slidenum">
              <a:rPr lang="en-US" smtClean="0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FFFFFF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FFFFF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FFFFFF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533400"/>
            <a:ext cx="7010400" cy="1600200"/>
          </a:xfrm>
        </p:spPr>
        <p:txBody>
          <a:bodyPr>
            <a:normAutofit fontScale="90000"/>
          </a:bodyPr>
          <a:lstStyle/>
          <a:p>
            <a:r>
              <a:rPr lang="en-US" sz="6000" b="1" dirty="0"/>
              <a:t>The Choices We Make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2286000"/>
            <a:ext cx="6400800" cy="533400"/>
          </a:xfrm>
        </p:spPr>
        <p:txBody>
          <a:bodyPr>
            <a:normAutofit fontScale="62500" lnSpcReduction="20000"/>
          </a:bodyPr>
          <a:lstStyle/>
          <a:p>
            <a:r>
              <a:rPr lang="en-US" sz="5400" dirty="0" err="1"/>
              <a:t>Deut</a:t>
            </a:r>
            <a:r>
              <a:rPr lang="en-US" sz="5400" dirty="0"/>
              <a:t> 11:26-28</a:t>
            </a:r>
          </a:p>
        </p:txBody>
      </p:sp>
    </p:spTree>
    <p:extLst>
      <p:ext uri="{BB962C8B-B14F-4D97-AF65-F5344CB8AC3E}">
        <p14:creationId xmlns:p14="http://schemas.microsoft.com/office/powerpoint/2010/main" val="359524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/>
              <a:t>Solomon Chose Wisdom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When Solomon was given his choice of any blessing from God, he chose wisdom - 1 Ki. </a:t>
            </a:r>
            <a:r>
              <a:rPr lang="en-US" sz="4800" dirty="0" smtClean="0"/>
              <a:t>3:4-14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855619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Solomon Chose Wisdom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sz="4000" dirty="0" smtClean="0"/>
              <a:t>This </a:t>
            </a:r>
            <a:r>
              <a:rPr lang="en-US" sz="4000" dirty="0"/>
              <a:t>wisdom didn’t keep Solomon from making mistakes, but in his search for meaning in life he still reached the proper conclusion about life - Eccl. 2:2-9, </a:t>
            </a:r>
            <a:r>
              <a:rPr lang="en-US" sz="4000" dirty="0" smtClean="0"/>
              <a:t>12:13-14</a:t>
            </a:r>
          </a:p>
          <a:p>
            <a:r>
              <a:rPr lang="en-US" sz="4000" dirty="0" smtClean="0"/>
              <a:t>His </a:t>
            </a:r>
            <a:r>
              <a:rPr lang="en-US" sz="4000" dirty="0"/>
              <a:t>example reminds us of the need to choose wisdom from above - Jas. </a:t>
            </a:r>
            <a:r>
              <a:rPr lang="en-US" sz="4000" dirty="0" smtClean="0"/>
              <a:t>3:13-18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6579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/>
              <a:t>Paul Chose Devotion To God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Paul was another person with an important choice to make - Acts 8:3, </a:t>
            </a:r>
            <a:r>
              <a:rPr lang="en-US" sz="4000" dirty="0" smtClean="0"/>
              <a:t>9:1-5</a:t>
            </a:r>
          </a:p>
          <a:p>
            <a:r>
              <a:rPr lang="en-US" sz="4000" dirty="0" smtClean="0"/>
              <a:t>He </a:t>
            </a:r>
            <a:r>
              <a:rPr lang="en-US" sz="4000" dirty="0"/>
              <a:t>chose to renounce his sinful past and devote his life to the service of Christ - Phil. </a:t>
            </a:r>
            <a:r>
              <a:rPr lang="en-US" sz="4000" dirty="0" smtClean="0"/>
              <a:t>3:4-11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26412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/>
              <a:t>Paul Chose Devotion To God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Why</a:t>
            </a:r>
            <a:r>
              <a:rPr lang="en-US" sz="4000" dirty="0"/>
              <a:t>?</a:t>
            </a:r>
          </a:p>
          <a:p>
            <a:pPr lvl="1"/>
            <a:r>
              <a:rPr lang="en-US" sz="3600" dirty="0" smtClean="0"/>
              <a:t>He </a:t>
            </a:r>
            <a:r>
              <a:rPr lang="en-US" sz="3600" dirty="0"/>
              <a:t>understood, and we need to understand, that God will always reward such a choice</a:t>
            </a:r>
          </a:p>
          <a:p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33061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300" b="1" dirty="0"/>
              <a:t>Noah Chose Obedience To God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The world of Noah’s day was very wicked, but instead of listening to the world, Noah chose to listen to God - Gen. 6:5-9, 13-14, </a:t>
            </a:r>
            <a:r>
              <a:rPr lang="en-US" sz="4000" dirty="0" smtClean="0"/>
              <a:t>22</a:t>
            </a:r>
          </a:p>
          <a:p>
            <a:r>
              <a:rPr lang="en-US" sz="4000" dirty="0"/>
              <a:t>Because of this choice, Noah was able to save himself and his family - Heb. </a:t>
            </a:r>
            <a:r>
              <a:rPr lang="en-US" sz="4000" dirty="0" smtClean="0"/>
              <a:t>11:7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22460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/>
              <a:t>Noah Chose Obedience To God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In </a:t>
            </a:r>
            <a:r>
              <a:rPr lang="en-US" sz="4000" dirty="0"/>
              <a:t>so doing, he serves as an example for us to choose obedience to God’s will that we might be saved - 1 Pet. 3:20-21 </a:t>
            </a:r>
          </a:p>
        </p:txBody>
      </p:sp>
    </p:spTree>
    <p:extLst>
      <p:ext uri="{BB962C8B-B14F-4D97-AF65-F5344CB8AC3E}">
        <p14:creationId xmlns:p14="http://schemas.microsoft.com/office/powerpoint/2010/main" val="374530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Abraham Chose Faithfulness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When God called Abraham to leave Ur, he had a choice - either to go or to stay, and we know what he chose - Gen. </a:t>
            </a:r>
            <a:r>
              <a:rPr lang="en-US" sz="4000" dirty="0" smtClean="0"/>
              <a:t>12:1-4</a:t>
            </a:r>
          </a:p>
          <a:p>
            <a:r>
              <a:rPr lang="en-US" sz="4000" dirty="0" smtClean="0"/>
              <a:t>It </a:t>
            </a:r>
            <a:r>
              <a:rPr lang="en-US" sz="4000" dirty="0"/>
              <a:t>was Abraham’s determination to be faithful to God which led him to make this choice - Heb. </a:t>
            </a:r>
            <a:r>
              <a:rPr lang="en-US" sz="4000" dirty="0" smtClean="0"/>
              <a:t>11:8-10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39113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Abraham Chose Faithfulness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Indeed</a:t>
            </a:r>
            <a:r>
              <a:rPr lang="en-US" sz="4000" dirty="0"/>
              <a:t>, Abraham’s entire life serves as an example to us of a faith which is manifested by an intense loyalty to God’s will - Jas. 2:21-24 </a:t>
            </a:r>
          </a:p>
        </p:txBody>
      </p:sp>
    </p:spTree>
    <p:extLst>
      <p:ext uri="{BB962C8B-B14F-4D97-AF65-F5344CB8AC3E}">
        <p14:creationId xmlns:p14="http://schemas.microsoft.com/office/powerpoint/2010/main" val="1968839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Joseph Chose Virtue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Joseph had all kinds of difficulties and temptations thrown at him, but he made the choice to maintain his purity - Gen. </a:t>
            </a:r>
            <a:r>
              <a:rPr lang="en-US" sz="4000" dirty="0" smtClean="0"/>
              <a:t>39:1-12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379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Joseph Chose Virtue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sz="4000" dirty="0" smtClean="0"/>
              <a:t>While </a:t>
            </a:r>
            <a:r>
              <a:rPr lang="en-US" sz="4000" dirty="0"/>
              <a:t>Joseph isn’t mentioned in the New Testament like Noah, Abraham, and others, his account is preserved in the Old Testament for us - Rom. </a:t>
            </a:r>
            <a:r>
              <a:rPr lang="en-US" sz="4000" dirty="0" smtClean="0"/>
              <a:t>15:4</a:t>
            </a:r>
          </a:p>
          <a:p>
            <a:r>
              <a:rPr lang="en-US" sz="4000" dirty="0" smtClean="0"/>
              <a:t>And </a:t>
            </a:r>
            <a:r>
              <a:rPr lang="en-US" sz="4000" dirty="0"/>
              <a:t>his choice reminds us what we need to do in the midst of an evil world - 1 Cor.  6:18-20 </a:t>
            </a:r>
          </a:p>
        </p:txBody>
      </p:sp>
    </p:spTree>
    <p:extLst>
      <p:ext uri="{BB962C8B-B14F-4D97-AF65-F5344CB8AC3E}">
        <p14:creationId xmlns:p14="http://schemas.microsoft.com/office/powerpoint/2010/main" val="4009942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Moses Chose Meekness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/>
          </a:bodyPr>
          <a:lstStyle/>
          <a:p>
            <a:r>
              <a:rPr lang="en-US" sz="4000" dirty="0"/>
              <a:t>While some may be more naturally humble than others, meekness is a learned trait, and in the face of Israel’s rebellions, Moses chose to be meek - Num. </a:t>
            </a:r>
            <a:r>
              <a:rPr lang="en-US" sz="4000" dirty="0" smtClean="0"/>
              <a:t>12:1-3</a:t>
            </a:r>
          </a:p>
          <a:p>
            <a:r>
              <a:rPr lang="en-US" sz="4000" dirty="0" smtClean="0"/>
              <a:t>Thus</a:t>
            </a:r>
            <a:r>
              <a:rPr lang="en-US" sz="4000" dirty="0"/>
              <a:t>, the example of Moses helps us to understand what Jesus wants of us - Matt. </a:t>
            </a:r>
            <a:r>
              <a:rPr lang="en-US" sz="4000" dirty="0" smtClean="0"/>
              <a:t>5:5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3414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Moses Chose Meekness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How </a:t>
            </a:r>
            <a:r>
              <a:rPr lang="en-US" sz="4000" dirty="0"/>
              <a:t>did Moses develop meekness</a:t>
            </a:r>
            <a:r>
              <a:rPr lang="en-US" sz="4000" dirty="0" smtClean="0"/>
              <a:t>?</a:t>
            </a:r>
          </a:p>
          <a:p>
            <a:pPr lvl="1"/>
            <a:r>
              <a:rPr lang="en-US" sz="4000" dirty="0" smtClean="0"/>
              <a:t>Result </a:t>
            </a:r>
            <a:r>
              <a:rPr lang="en-US" sz="4000" dirty="0"/>
              <a:t>of the choices he made to submit to God - Heb. 11:24-27 </a:t>
            </a:r>
          </a:p>
        </p:txBody>
      </p:sp>
    </p:spTree>
    <p:extLst>
      <p:ext uri="{BB962C8B-B14F-4D97-AF65-F5344CB8AC3E}">
        <p14:creationId xmlns:p14="http://schemas.microsoft.com/office/powerpoint/2010/main" val="2168081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usTeam_am_23">
  <a:themeElements>
    <a:clrScheme name="BusTeam_am_23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BusTeam_am_2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usTeam_am_2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Team_am_2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Team_am_2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Team_am_2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Team_am_2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Team_am_2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Team_am_2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Choices_am_29 PowerPlugs Templates for PowerPoint</Template>
  <TotalTime>37</TotalTime>
  <Words>474</Words>
  <Application>Microsoft Office PowerPoint</Application>
  <PresentationFormat>On-screen Show (4:3)</PresentationFormat>
  <Paragraphs>34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BusTeam_am_23</vt:lpstr>
      <vt:lpstr>The Choices We Make</vt:lpstr>
      <vt:lpstr>Noah Chose Obedience To God</vt:lpstr>
      <vt:lpstr>Noah Chose Obedience To God</vt:lpstr>
      <vt:lpstr>Abraham Chose Faithfulness</vt:lpstr>
      <vt:lpstr>Abraham Chose Faithfulness</vt:lpstr>
      <vt:lpstr>Joseph Chose Virtue</vt:lpstr>
      <vt:lpstr>Joseph Chose Virtue</vt:lpstr>
      <vt:lpstr>Moses Chose Meekness</vt:lpstr>
      <vt:lpstr>Moses Chose Meekness</vt:lpstr>
      <vt:lpstr>Solomon Chose Wisdom</vt:lpstr>
      <vt:lpstr>Solomon Chose Wisdom</vt:lpstr>
      <vt:lpstr>Paul Chose Devotion To God</vt:lpstr>
      <vt:lpstr>Paul Chose Devotion To God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Choices We Make</dc:title>
  <dc:creator>Jack</dc:creator>
  <cp:lastModifiedBy>Jack</cp:lastModifiedBy>
  <cp:revision>6</cp:revision>
  <dcterms:created xsi:type="dcterms:W3CDTF">2012-12-30T03:20:35Z</dcterms:created>
  <dcterms:modified xsi:type="dcterms:W3CDTF">2015-05-22T20:03:21Z</dcterms:modified>
</cp:coreProperties>
</file>